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8404800" cy="38404800"/>
  <p:notesSz cx="6858000" cy="9144000"/>
  <p:defaultTextStyle>
    <a:defPPr>
      <a:defRPr lang="en-US"/>
    </a:defPPr>
    <a:lvl1pPr marL="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512064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 showGuides="1">
      <p:cViewPr varScale="1">
        <p:scale>
          <a:sx n="17" d="100"/>
          <a:sy n="17" d="100"/>
        </p:scale>
        <p:origin x="-1206" y="-138"/>
      </p:cViewPr>
      <p:guideLst>
        <p:guide orient="horz" pos="12096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1930383"/>
            <a:ext cx="3264408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21762720"/>
            <a:ext cx="2688336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926155" y="8614417"/>
            <a:ext cx="48386050" cy="1834984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4683" y="8614417"/>
            <a:ext cx="144531395" cy="1834984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5" y="24678643"/>
            <a:ext cx="32644080" cy="7627620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5" y="16277597"/>
            <a:ext cx="32644080" cy="8401047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2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4680" y="50184057"/>
            <a:ext cx="96458720" cy="141928847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853483" y="50184057"/>
            <a:ext cx="96458725" cy="141928847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537973"/>
            <a:ext cx="3456432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8596634"/>
            <a:ext cx="16968790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0" y="12179301"/>
            <a:ext cx="16968790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7" y="8596634"/>
            <a:ext cx="16975455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7" y="12179301"/>
            <a:ext cx="16975455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3" y="1529080"/>
            <a:ext cx="12634915" cy="6507480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529084"/>
            <a:ext cx="21469350" cy="32777433"/>
          </a:xfrm>
        </p:spPr>
        <p:txBody>
          <a:bodyPr/>
          <a:lstStyle>
            <a:lvl1pPr>
              <a:defRPr sz="17900"/>
            </a:lvl1pPr>
            <a:lvl2pPr>
              <a:defRPr sz="15700"/>
            </a:lvl2pPr>
            <a:lvl3pPr>
              <a:defRPr sz="134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3" y="8036564"/>
            <a:ext cx="12634915" cy="26269953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0" y="26883361"/>
            <a:ext cx="23042880" cy="3173733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0" y="3431540"/>
            <a:ext cx="23042880" cy="23042880"/>
          </a:xfrm>
        </p:spPr>
        <p:txBody>
          <a:bodyPr/>
          <a:lstStyle>
            <a:lvl1pPr marL="0" indent="0">
              <a:buNone/>
              <a:defRPr sz="17900"/>
            </a:lvl1pPr>
            <a:lvl2pPr marL="2560320" indent="0">
              <a:buNone/>
              <a:defRPr sz="15700"/>
            </a:lvl2pPr>
            <a:lvl3pPr marL="5120640" indent="0">
              <a:buNone/>
              <a:defRPr sz="1340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0" y="30057094"/>
            <a:ext cx="23042880" cy="4507227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1537973"/>
            <a:ext cx="34564320" cy="6400800"/>
          </a:xfrm>
          <a:prstGeom prst="rect">
            <a:avLst/>
          </a:prstGeom>
        </p:spPr>
        <p:txBody>
          <a:bodyPr vert="horz" lIns="512064" tIns="256032" rIns="512064" bIns="25603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8961124"/>
            <a:ext cx="34564320" cy="25345393"/>
          </a:xfrm>
          <a:prstGeom prst="rect">
            <a:avLst/>
          </a:prstGeom>
        </p:spPr>
        <p:txBody>
          <a:bodyPr vert="horz" lIns="512064" tIns="256032" rIns="512064" bIns="2560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240" y="35595563"/>
            <a:ext cx="896112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CEA41-B741-4D55-AEFD-8D71F162FA75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0" y="35595563"/>
            <a:ext cx="1216152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0" y="35595563"/>
            <a:ext cx="896112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AF50C-D29F-4636-847A-D259CF8DD4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20640" rtl="0" eaLnBrk="1" latinLnBrk="0" hangingPunct="1">
        <a:spcBef>
          <a:spcPct val="0"/>
        </a:spcBef>
        <a:buNone/>
        <a:defRPr sz="2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0" indent="-1920240" algn="l" defTabSz="5120640" rtl="0" eaLnBrk="1" latinLnBrk="0" hangingPunct="1">
        <a:spcBef>
          <a:spcPct val="20000"/>
        </a:spcBef>
        <a:buFont typeface="Arial" pitchFamily="34" charset="0"/>
        <a:buChar char="•"/>
        <a:defRPr sz="179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0" indent="-1600200" algn="l" defTabSz="5120640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Palm Beach Atlantic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hansona</dc:creator>
  <cp:lastModifiedBy>hansona</cp:lastModifiedBy>
  <cp:revision>2</cp:revision>
  <dcterms:created xsi:type="dcterms:W3CDTF">2009-11-17T19:44:20Z</dcterms:created>
  <dcterms:modified xsi:type="dcterms:W3CDTF">2009-11-17T19:47:03Z</dcterms:modified>
</cp:coreProperties>
</file>